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6" r:id="rId5"/>
    <p:sldId id="265" r:id="rId6"/>
    <p:sldId id="262" r:id="rId7"/>
    <p:sldId id="258" r:id="rId8"/>
    <p:sldId id="260" r:id="rId9"/>
    <p:sldId id="264" r:id="rId10"/>
    <p:sldId id="259" r:id="rId11"/>
    <p:sldId id="263" r:id="rId12"/>
  </p:sldIdLst>
  <p:sldSz cx="9144000" cy="6858000" type="screen4x3"/>
  <p:notesSz cx="6794500" cy="99314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14" y="-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Лист2!$B$4:$B$26</c:f>
              <c:strCache>
                <c:ptCount val="23"/>
                <c:pt idx="0">
                  <c:v>м. Біла Церква</c:v>
                </c:pt>
                <c:pt idx="1">
                  <c:v>м. Бровари</c:v>
                </c:pt>
                <c:pt idx="2">
                  <c:v>Іванківський</c:v>
                </c:pt>
                <c:pt idx="3">
                  <c:v>К-Святошинський</c:v>
                </c:pt>
                <c:pt idx="4">
                  <c:v>м. Фастів</c:v>
                </c:pt>
                <c:pt idx="5">
                  <c:v>м. Буча</c:v>
                </c:pt>
                <c:pt idx="6">
                  <c:v>Білоцерківський</c:v>
                </c:pt>
                <c:pt idx="7">
                  <c:v>Бориспільський</c:v>
                </c:pt>
                <c:pt idx="8">
                  <c:v>м. Бориспіль</c:v>
                </c:pt>
                <c:pt idx="9">
                  <c:v>м.П-Хмельницький</c:v>
                </c:pt>
                <c:pt idx="10">
                  <c:v>Богуславський</c:v>
                </c:pt>
                <c:pt idx="11">
                  <c:v>Бородянський</c:v>
                </c:pt>
                <c:pt idx="12">
                  <c:v>Вишгородський</c:v>
                </c:pt>
                <c:pt idx="13">
                  <c:v>Миронівський</c:v>
                </c:pt>
                <c:pt idx="14">
                  <c:v>Сквирський</c:v>
                </c:pt>
                <c:pt idx="15">
                  <c:v>Ставищенський</c:v>
                </c:pt>
                <c:pt idx="16">
                  <c:v>Баришівський</c:v>
                </c:pt>
                <c:pt idx="17">
                  <c:v>Таращанський</c:v>
                </c:pt>
                <c:pt idx="18">
                  <c:v>Тетіївський</c:v>
                </c:pt>
                <c:pt idx="19">
                  <c:v>Фастівський</c:v>
                </c:pt>
                <c:pt idx="20">
                  <c:v>м. Васильків</c:v>
                </c:pt>
                <c:pt idx="21">
                  <c:v>м. Обухів</c:v>
                </c:pt>
                <c:pt idx="22">
                  <c:v>Фастівський ліцей-інтернат</c:v>
                </c:pt>
              </c:strCache>
            </c:strRef>
          </c:cat>
          <c:val>
            <c:numRef>
              <c:f>Лист2!$C$4:$C$26</c:f>
              <c:numCache>
                <c:formatCode>General</c:formatCode>
                <c:ptCount val="23"/>
                <c:pt idx="0">
                  <c:v>15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1581184"/>
        <c:axId val="81582720"/>
        <c:axId val="0"/>
      </c:bar3DChart>
      <c:catAx>
        <c:axId val="815811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582720"/>
        <c:crosses val="autoZero"/>
        <c:auto val="1"/>
        <c:lblAlgn val="ctr"/>
        <c:lblOffset val="100"/>
        <c:noMultiLvlLbl val="0"/>
      </c:catAx>
      <c:valAx>
        <c:axId val="815827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5811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3.6111111111111108E-2"/>
                  <c:y val="-6.4814814814814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496203718512351E-2"/>
                  <c:y val="-6.4541694730684787E-2"/>
                </c:manualLayout>
              </c:layout>
              <c:tx>
                <c:rich>
                  <a:bodyPr/>
                  <a:lstStyle/>
                  <a:p>
                    <a:r>
                      <a:rPr lang="uk-UA" dirty="0" smtClean="0"/>
                      <a:t>39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Лист1!$C$12:$D$12</c:f>
              <c:strCache>
                <c:ptCount val="2"/>
                <c:pt idx="0">
                  <c:v>2016 рік</c:v>
                </c:pt>
                <c:pt idx="1">
                  <c:v>2017 рік </c:v>
                </c:pt>
              </c:strCache>
            </c:strRef>
          </c:cat>
          <c:val>
            <c:numRef>
              <c:f>Лист1!$C$13:$D$13</c:f>
              <c:numCache>
                <c:formatCode>General</c:formatCode>
                <c:ptCount val="2"/>
                <c:pt idx="0">
                  <c:v>35</c:v>
                </c:pt>
                <c:pt idx="1">
                  <c:v>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132160"/>
        <c:axId val="77133696"/>
        <c:axId val="0"/>
      </c:bar3DChart>
      <c:catAx>
        <c:axId val="771321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133696"/>
        <c:crosses val="autoZero"/>
        <c:auto val="1"/>
        <c:lblAlgn val="ctr"/>
        <c:lblOffset val="100"/>
        <c:noMultiLvlLbl val="0"/>
      </c:catAx>
      <c:valAx>
        <c:axId val="77133696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13216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2.499999999999997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444444444444445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Лист1!$D$14:$D$17</c:f>
              <c:strCache>
                <c:ptCount val="4"/>
                <c:pt idx="0">
                  <c:v>Українська мова</c:v>
                </c:pt>
                <c:pt idx="1">
                  <c:v>Історія</c:v>
                </c:pt>
                <c:pt idx="2">
                  <c:v>Біологія</c:v>
                </c:pt>
                <c:pt idx="3">
                  <c:v>Географія</c:v>
                </c:pt>
              </c:strCache>
            </c:strRef>
          </c:cat>
          <c:val>
            <c:numRef>
              <c:f>Лист1!$E$14:$E$17</c:f>
              <c:numCache>
                <c:formatCode>0%</c:formatCode>
                <c:ptCount val="4"/>
                <c:pt idx="0">
                  <c:v>0.55000000000000004</c:v>
                </c:pt>
                <c:pt idx="1">
                  <c:v>0.71</c:v>
                </c:pt>
                <c:pt idx="2">
                  <c:v>0.9</c:v>
                </c:pt>
                <c:pt idx="3">
                  <c:v>0.77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6889472"/>
        <c:axId val="76915840"/>
        <c:axId val="0"/>
      </c:bar3DChart>
      <c:catAx>
        <c:axId val="768894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915840"/>
        <c:crosses val="autoZero"/>
        <c:auto val="1"/>
        <c:lblAlgn val="ctr"/>
        <c:lblOffset val="100"/>
        <c:noMultiLvlLbl val="0"/>
      </c:catAx>
      <c:valAx>
        <c:axId val="7691584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688947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Лист1!$D$32:$D$42</c:f>
              <c:strCache>
                <c:ptCount val="11"/>
                <c:pt idx="0">
                  <c:v>м. Б.Церква </c:v>
                </c:pt>
                <c:pt idx="1">
                  <c:v>К-Святошинський </c:v>
                </c:pt>
                <c:pt idx="2">
                  <c:v>Білоцерківський </c:v>
                </c:pt>
                <c:pt idx="3">
                  <c:v>Бородянський </c:v>
                </c:pt>
                <c:pt idx="4">
                  <c:v>м.Бориспіль </c:v>
                </c:pt>
                <c:pt idx="5">
                  <c:v>м.П-Хмельницьки</c:v>
                </c:pt>
                <c:pt idx="6">
                  <c:v>Бориспільський</c:v>
                </c:pt>
                <c:pt idx="7">
                  <c:v>Іванківський </c:v>
                </c:pt>
                <c:pt idx="8">
                  <c:v>Миронівський </c:v>
                </c:pt>
                <c:pt idx="9">
                  <c:v>Ставищенський </c:v>
                </c:pt>
                <c:pt idx="10">
                  <c:v>м.Бровари </c:v>
                </c:pt>
              </c:strCache>
            </c:strRef>
          </c:cat>
          <c:val>
            <c:numRef>
              <c:f>Лист1!$E$32:$E$42</c:f>
              <c:numCache>
                <c:formatCode>General</c:formatCode>
                <c:ptCount val="11"/>
                <c:pt idx="0">
                  <c:v>6</c:v>
                </c:pt>
                <c:pt idx="1">
                  <c:v>5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8216192"/>
        <c:axId val="78217984"/>
        <c:axId val="0"/>
      </c:bar3DChart>
      <c:catAx>
        <c:axId val="782161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8217984"/>
        <c:crosses val="autoZero"/>
        <c:auto val="1"/>
        <c:lblAlgn val="ctr"/>
        <c:lblOffset val="100"/>
        <c:noMultiLvlLbl val="0"/>
      </c:catAx>
      <c:valAx>
        <c:axId val="78217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821619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0D22A0-F809-4288-BD74-4022E71F4810}" type="doc">
      <dgm:prSet loTypeId="urn:microsoft.com/office/officeart/2009/layout/CircleArrowProcess" loCatId="process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uk-UA"/>
        </a:p>
      </dgm:t>
    </dgm:pt>
    <dgm:pt modelId="{2CF1FE66-127D-4ACA-95F5-5D2EC4BCF04F}">
      <dgm:prSet phldrT="[Текст]" custT="1"/>
      <dgm:spPr/>
      <dgm:t>
        <a:bodyPr/>
        <a:lstStyle/>
        <a:p>
          <a:r>
            <a:rPr lang="uk-UA" sz="3200" b="1" dirty="0" smtClean="0">
              <a:latin typeface="Times New Roman" pitchFamily="18" charset="0"/>
              <a:cs typeface="Times New Roman" pitchFamily="18" charset="0"/>
            </a:rPr>
            <a:t>51 </a:t>
          </a:r>
        </a:p>
        <a:p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заклад</a:t>
          </a:r>
          <a:endParaRPr lang="uk-UA" sz="2400" dirty="0">
            <a:latin typeface="Times New Roman" pitchFamily="18" charset="0"/>
            <a:cs typeface="Times New Roman" pitchFamily="18" charset="0"/>
          </a:endParaRPr>
        </a:p>
      </dgm:t>
    </dgm:pt>
    <dgm:pt modelId="{D32EA0A1-A29B-426F-915C-024CAF83DEEE}" type="parTrans" cxnId="{10BF677C-B06B-47E3-9663-7C47577A69AC}">
      <dgm:prSet/>
      <dgm:spPr/>
      <dgm:t>
        <a:bodyPr/>
        <a:lstStyle/>
        <a:p>
          <a:endParaRPr lang="uk-UA"/>
        </a:p>
      </dgm:t>
    </dgm:pt>
    <dgm:pt modelId="{716E2BD4-C7A8-4565-9064-9F8CC0AEFC62}" type="sibTrans" cxnId="{10BF677C-B06B-47E3-9663-7C47577A69AC}">
      <dgm:prSet/>
      <dgm:spPr/>
      <dgm:t>
        <a:bodyPr/>
        <a:lstStyle/>
        <a:p>
          <a:endParaRPr lang="uk-UA"/>
        </a:p>
      </dgm:t>
    </dgm:pt>
    <dgm:pt modelId="{F40FA499-C82A-43EE-9533-362F7474FE8E}">
      <dgm:prSet phldrT="[Текст]"/>
      <dgm:spPr/>
      <dgm:t>
        <a:bodyPr/>
        <a:lstStyle/>
        <a:p>
          <a:r>
            <a:rPr lang="uk-UA" b="1" dirty="0" smtClean="0">
              <a:latin typeface="Times New Roman" pitchFamily="18" charset="0"/>
              <a:cs typeface="Times New Roman" pitchFamily="18" charset="0"/>
            </a:rPr>
            <a:t>35 </a:t>
          </a:r>
          <a:r>
            <a:rPr lang="uk-UA" b="1" dirty="0" smtClean="0">
              <a:latin typeface="Times New Roman" pitchFamily="18" charset="0"/>
              <a:cs typeface="Times New Roman" pitchFamily="18" charset="0"/>
            </a:rPr>
            <a:t>міська місцевість</a:t>
          </a:r>
          <a:endParaRPr lang="uk-UA" b="1" dirty="0">
            <a:latin typeface="Times New Roman" pitchFamily="18" charset="0"/>
            <a:cs typeface="Times New Roman" pitchFamily="18" charset="0"/>
          </a:endParaRPr>
        </a:p>
      </dgm:t>
    </dgm:pt>
    <dgm:pt modelId="{E5B92F2E-9C41-46A6-A5D2-388B1E11B0FC}" type="parTrans" cxnId="{B4867BAF-B0F8-4538-AD53-D070857D142E}">
      <dgm:prSet/>
      <dgm:spPr/>
      <dgm:t>
        <a:bodyPr/>
        <a:lstStyle/>
        <a:p>
          <a:endParaRPr lang="uk-UA"/>
        </a:p>
      </dgm:t>
    </dgm:pt>
    <dgm:pt modelId="{891BDAAE-0588-4FED-A04B-CB57B545B9E6}" type="sibTrans" cxnId="{B4867BAF-B0F8-4538-AD53-D070857D142E}">
      <dgm:prSet/>
      <dgm:spPr/>
      <dgm:t>
        <a:bodyPr/>
        <a:lstStyle/>
        <a:p>
          <a:endParaRPr lang="uk-UA"/>
        </a:p>
      </dgm:t>
    </dgm:pt>
    <dgm:pt modelId="{86ED1A29-1432-4D46-AE90-46F50B2F10E7}">
      <dgm:prSet phldrT="[Текст]"/>
      <dgm:spPr/>
      <dgm:t>
        <a:bodyPr/>
        <a:lstStyle/>
        <a:p>
          <a:r>
            <a:rPr lang="uk-UA" b="1" dirty="0" smtClean="0">
              <a:latin typeface="Times New Roman" pitchFamily="18" charset="0"/>
              <a:cs typeface="Times New Roman" pitchFamily="18" charset="0"/>
            </a:rPr>
            <a:t>16 </a:t>
          </a:r>
          <a:r>
            <a:rPr lang="uk-UA" b="1" dirty="0" smtClean="0">
              <a:latin typeface="Times New Roman" pitchFamily="18" charset="0"/>
              <a:cs typeface="Times New Roman" pitchFamily="18" charset="0"/>
            </a:rPr>
            <a:t>сільська місцевість</a:t>
          </a:r>
          <a:endParaRPr lang="uk-UA" b="1" dirty="0">
            <a:latin typeface="Times New Roman" pitchFamily="18" charset="0"/>
            <a:cs typeface="Times New Roman" pitchFamily="18" charset="0"/>
          </a:endParaRPr>
        </a:p>
      </dgm:t>
    </dgm:pt>
    <dgm:pt modelId="{AB675BD4-2EDC-46FE-A7E7-B5EFB67C6E8E}" type="parTrans" cxnId="{3734877B-CCFD-4FF3-9C46-5A851F882C11}">
      <dgm:prSet/>
      <dgm:spPr/>
      <dgm:t>
        <a:bodyPr/>
        <a:lstStyle/>
        <a:p>
          <a:endParaRPr lang="uk-UA"/>
        </a:p>
      </dgm:t>
    </dgm:pt>
    <dgm:pt modelId="{6A70BCB3-7494-43C5-8CD2-845C721B808C}" type="sibTrans" cxnId="{3734877B-CCFD-4FF3-9C46-5A851F882C11}">
      <dgm:prSet/>
      <dgm:spPr/>
      <dgm:t>
        <a:bodyPr/>
        <a:lstStyle/>
        <a:p>
          <a:endParaRPr lang="uk-UA"/>
        </a:p>
      </dgm:t>
    </dgm:pt>
    <dgm:pt modelId="{11B68927-FD0F-4516-900E-4EA1B44B3DE1}" type="pres">
      <dgm:prSet presAssocID="{6D0D22A0-F809-4288-BD74-4022E71F4810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5E038AF8-E4B5-4E24-AF63-E979AE32B1B4}" type="pres">
      <dgm:prSet presAssocID="{2CF1FE66-127D-4ACA-95F5-5D2EC4BCF04F}" presName="Accent1" presStyleCnt="0"/>
      <dgm:spPr/>
    </dgm:pt>
    <dgm:pt modelId="{A68CEC07-193D-48FF-B621-6B7A5EB0DF66}" type="pres">
      <dgm:prSet presAssocID="{2CF1FE66-127D-4ACA-95F5-5D2EC4BCF04F}" presName="Accent" presStyleLbl="node1" presStyleIdx="0" presStyleCnt="3" custScaleX="126783" custScaleY="127053"/>
      <dgm:spPr/>
    </dgm:pt>
    <dgm:pt modelId="{73C6CDC1-8CDF-4301-A0A4-8649A5C2432C}" type="pres">
      <dgm:prSet presAssocID="{2CF1FE66-127D-4ACA-95F5-5D2EC4BCF04F}" presName="Parent1" presStyleLbl="revTx" presStyleIdx="0" presStyleCnt="3" custScaleX="145614" custLinFactNeighborX="-2534" custLinFactNeighborY="-3713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3942AC-5A1D-4DA3-BE0B-4E09ECB00ED3}" type="pres">
      <dgm:prSet presAssocID="{F40FA499-C82A-43EE-9533-362F7474FE8E}" presName="Accent2" presStyleCnt="0"/>
      <dgm:spPr/>
    </dgm:pt>
    <dgm:pt modelId="{2BC9A6CE-A6F9-474B-9310-E7ED84C46F49}" type="pres">
      <dgm:prSet presAssocID="{F40FA499-C82A-43EE-9533-362F7474FE8E}" presName="Accent" presStyleLbl="node1" presStyleIdx="1" presStyleCnt="3"/>
      <dgm:spPr/>
    </dgm:pt>
    <dgm:pt modelId="{7D48F5BD-76EC-4250-9B93-24468F5DE542}" type="pres">
      <dgm:prSet presAssocID="{F40FA499-C82A-43EE-9533-362F7474FE8E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D769CC-BBA1-4EDB-AE2A-DE6053027233}" type="pres">
      <dgm:prSet presAssocID="{86ED1A29-1432-4D46-AE90-46F50B2F10E7}" presName="Accent3" presStyleCnt="0"/>
      <dgm:spPr/>
    </dgm:pt>
    <dgm:pt modelId="{6CAC1D2C-238B-445C-9E1C-C59CDEA9A230}" type="pres">
      <dgm:prSet presAssocID="{86ED1A29-1432-4D46-AE90-46F50B2F10E7}" presName="Accent" presStyleLbl="node1" presStyleIdx="2" presStyleCnt="3"/>
      <dgm:spPr/>
    </dgm:pt>
    <dgm:pt modelId="{C1344E15-7E47-43C4-A49A-1485F93DE912}" type="pres">
      <dgm:prSet presAssocID="{86ED1A29-1432-4D46-AE90-46F50B2F10E7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6219FA-DE37-4576-8236-653763F096BE}" type="presOf" srcId="{86ED1A29-1432-4D46-AE90-46F50B2F10E7}" destId="{C1344E15-7E47-43C4-A49A-1485F93DE912}" srcOrd="0" destOrd="0" presId="urn:microsoft.com/office/officeart/2009/layout/CircleArrowProcess"/>
    <dgm:cxn modelId="{10BF677C-B06B-47E3-9663-7C47577A69AC}" srcId="{6D0D22A0-F809-4288-BD74-4022E71F4810}" destId="{2CF1FE66-127D-4ACA-95F5-5D2EC4BCF04F}" srcOrd="0" destOrd="0" parTransId="{D32EA0A1-A29B-426F-915C-024CAF83DEEE}" sibTransId="{716E2BD4-C7A8-4565-9064-9F8CC0AEFC62}"/>
    <dgm:cxn modelId="{61B6D2C1-6575-4A38-A976-0D6E0728F5C3}" type="presOf" srcId="{2CF1FE66-127D-4ACA-95F5-5D2EC4BCF04F}" destId="{73C6CDC1-8CDF-4301-A0A4-8649A5C2432C}" srcOrd="0" destOrd="0" presId="urn:microsoft.com/office/officeart/2009/layout/CircleArrowProcess"/>
    <dgm:cxn modelId="{D501198C-6BBC-4D08-9200-EB9E8326DA5D}" type="presOf" srcId="{6D0D22A0-F809-4288-BD74-4022E71F4810}" destId="{11B68927-FD0F-4516-900E-4EA1B44B3DE1}" srcOrd="0" destOrd="0" presId="urn:microsoft.com/office/officeart/2009/layout/CircleArrowProcess"/>
    <dgm:cxn modelId="{B4867BAF-B0F8-4538-AD53-D070857D142E}" srcId="{6D0D22A0-F809-4288-BD74-4022E71F4810}" destId="{F40FA499-C82A-43EE-9533-362F7474FE8E}" srcOrd="1" destOrd="0" parTransId="{E5B92F2E-9C41-46A6-A5D2-388B1E11B0FC}" sibTransId="{891BDAAE-0588-4FED-A04B-CB57B545B9E6}"/>
    <dgm:cxn modelId="{3734877B-CCFD-4FF3-9C46-5A851F882C11}" srcId="{6D0D22A0-F809-4288-BD74-4022E71F4810}" destId="{86ED1A29-1432-4D46-AE90-46F50B2F10E7}" srcOrd="2" destOrd="0" parTransId="{AB675BD4-2EDC-46FE-A7E7-B5EFB67C6E8E}" sibTransId="{6A70BCB3-7494-43C5-8CD2-845C721B808C}"/>
    <dgm:cxn modelId="{F0F3736B-5637-47D4-A389-048DED08842D}" type="presOf" srcId="{F40FA499-C82A-43EE-9533-362F7474FE8E}" destId="{7D48F5BD-76EC-4250-9B93-24468F5DE542}" srcOrd="0" destOrd="0" presId="urn:microsoft.com/office/officeart/2009/layout/CircleArrowProcess"/>
    <dgm:cxn modelId="{5837BE57-BD65-4C26-99FB-E80CCB86922D}" type="presParOf" srcId="{11B68927-FD0F-4516-900E-4EA1B44B3DE1}" destId="{5E038AF8-E4B5-4E24-AF63-E979AE32B1B4}" srcOrd="0" destOrd="0" presId="urn:microsoft.com/office/officeart/2009/layout/CircleArrowProcess"/>
    <dgm:cxn modelId="{F3F1E62B-8002-40FB-8E83-8AEBF3D1B4E0}" type="presParOf" srcId="{5E038AF8-E4B5-4E24-AF63-E979AE32B1B4}" destId="{A68CEC07-193D-48FF-B621-6B7A5EB0DF66}" srcOrd="0" destOrd="0" presId="urn:microsoft.com/office/officeart/2009/layout/CircleArrowProcess"/>
    <dgm:cxn modelId="{F9981C9E-70B2-41F0-95A0-5A01330AD926}" type="presParOf" srcId="{11B68927-FD0F-4516-900E-4EA1B44B3DE1}" destId="{73C6CDC1-8CDF-4301-A0A4-8649A5C2432C}" srcOrd="1" destOrd="0" presId="urn:microsoft.com/office/officeart/2009/layout/CircleArrowProcess"/>
    <dgm:cxn modelId="{35C47882-C2DB-4365-A8E6-84359DD905CA}" type="presParOf" srcId="{11B68927-FD0F-4516-900E-4EA1B44B3DE1}" destId="{BF3942AC-5A1D-4DA3-BE0B-4E09ECB00ED3}" srcOrd="2" destOrd="0" presId="urn:microsoft.com/office/officeart/2009/layout/CircleArrowProcess"/>
    <dgm:cxn modelId="{2DB901E6-D4A7-4064-8A8E-75617EEE4E59}" type="presParOf" srcId="{BF3942AC-5A1D-4DA3-BE0B-4E09ECB00ED3}" destId="{2BC9A6CE-A6F9-474B-9310-E7ED84C46F49}" srcOrd="0" destOrd="0" presId="urn:microsoft.com/office/officeart/2009/layout/CircleArrowProcess"/>
    <dgm:cxn modelId="{A6E467BE-3871-456D-8F4C-CFD72056CF17}" type="presParOf" srcId="{11B68927-FD0F-4516-900E-4EA1B44B3DE1}" destId="{7D48F5BD-76EC-4250-9B93-24468F5DE542}" srcOrd="3" destOrd="0" presId="urn:microsoft.com/office/officeart/2009/layout/CircleArrowProcess"/>
    <dgm:cxn modelId="{2D892DBE-1BE6-4EEB-8271-8240338A53F3}" type="presParOf" srcId="{11B68927-FD0F-4516-900E-4EA1B44B3DE1}" destId="{97D769CC-BBA1-4EDB-AE2A-DE6053027233}" srcOrd="4" destOrd="0" presId="urn:microsoft.com/office/officeart/2009/layout/CircleArrowProcess"/>
    <dgm:cxn modelId="{354A68D8-00C0-4785-B285-2482BA7E8B1B}" type="presParOf" srcId="{97D769CC-BBA1-4EDB-AE2A-DE6053027233}" destId="{6CAC1D2C-238B-445C-9E1C-C59CDEA9A230}" srcOrd="0" destOrd="0" presId="urn:microsoft.com/office/officeart/2009/layout/CircleArrowProcess"/>
    <dgm:cxn modelId="{AC364711-654C-4D93-8EF3-79FADFFA2A07}" type="presParOf" srcId="{11B68927-FD0F-4516-900E-4EA1B44B3DE1}" destId="{C1344E15-7E47-43C4-A49A-1485F93DE912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8CEC07-193D-48FF-B621-6B7A5EB0DF66}">
      <dsp:nvSpPr>
        <dsp:cNvPr id="0" name=""/>
        <dsp:cNvSpPr/>
      </dsp:nvSpPr>
      <dsp:spPr>
        <a:xfrm>
          <a:off x="808878" y="-132316"/>
          <a:ext cx="2480017" cy="2485677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3C6CDC1-8CDF-4301-A0A4-8649A5C2432C}">
      <dsp:nvSpPr>
        <dsp:cNvPr id="0" name=""/>
        <dsp:cNvSpPr/>
      </dsp:nvSpPr>
      <dsp:spPr>
        <a:xfrm>
          <a:off x="1227746" y="636864"/>
          <a:ext cx="1582785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latin typeface="Times New Roman" pitchFamily="18" charset="0"/>
              <a:cs typeface="Times New Roman" pitchFamily="18" charset="0"/>
            </a:rPr>
            <a:t>51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latin typeface="Times New Roman" pitchFamily="18" charset="0"/>
              <a:cs typeface="Times New Roman" pitchFamily="18" charset="0"/>
            </a:rPr>
            <a:t>заклад</a:t>
          </a:r>
          <a:endParaRPr lang="uk-UA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27746" y="636864"/>
        <a:ext cx="1582785" cy="543356"/>
      </dsp:txXfrm>
    </dsp:sp>
    <dsp:sp modelId="{2BC9A6CE-A6F9-474B-9310-E7ED84C46F49}">
      <dsp:nvSpPr>
        <dsp:cNvPr id="0" name=""/>
        <dsp:cNvSpPr/>
      </dsp:nvSpPr>
      <dsp:spPr>
        <a:xfrm>
          <a:off x="527528" y="1256419"/>
          <a:ext cx="1956111" cy="195640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40958"/>
                <a:satOff val="-5040"/>
                <a:lumOff val="28042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D48F5BD-76EC-4250-9B93-24468F5DE542}">
      <dsp:nvSpPr>
        <dsp:cNvPr id="0" name=""/>
        <dsp:cNvSpPr/>
      </dsp:nvSpPr>
      <dsp:spPr>
        <a:xfrm>
          <a:off x="962097" y="1969244"/>
          <a:ext cx="1086973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Times New Roman" pitchFamily="18" charset="0"/>
              <a:cs typeface="Times New Roman" pitchFamily="18" charset="0"/>
            </a:rPr>
            <a:t>35 </a:t>
          </a:r>
          <a:r>
            <a:rPr lang="uk-UA" sz="1600" b="1" kern="1200" dirty="0" smtClean="0">
              <a:latin typeface="Times New Roman" pitchFamily="18" charset="0"/>
              <a:cs typeface="Times New Roman" pitchFamily="18" charset="0"/>
            </a:rPr>
            <a:t>міська місцевість</a:t>
          </a:r>
          <a:endParaRPr lang="uk-UA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962097" y="1969244"/>
        <a:ext cx="1086973" cy="543356"/>
      </dsp:txXfrm>
    </dsp:sp>
    <dsp:sp modelId="{6CAC1D2C-238B-445C-9E1C-C59CDEA9A230}">
      <dsp:nvSpPr>
        <dsp:cNvPr id="0" name=""/>
        <dsp:cNvSpPr/>
      </dsp:nvSpPr>
      <dsp:spPr>
        <a:xfrm>
          <a:off x="1210055" y="2515040"/>
          <a:ext cx="1680603" cy="168127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40958"/>
                <a:satOff val="-5040"/>
                <a:lumOff val="28042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1344E15-7E47-43C4-A49A-1485F93DE912}">
      <dsp:nvSpPr>
        <dsp:cNvPr id="0" name=""/>
        <dsp:cNvSpPr/>
      </dsp:nvSpPr>
      <dsp:spPr>
        <a:xfrm>
          <a:off x="1505767" y="3101475"/>
          <a:ext cx="1086973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Times New Roman" pitchFamily="18" charset="0"/>
              <a:cs typeface="Times New Roman" pitchFamily="18" charset="0"/>
            </a:rPr>
            <a:t>16 </a:t>
          </a:r>
          <a:r>
            <a:rPr lang="uk-UA" sz="1600" b="1" kern="1200" dirty="0" smtClean="0">
              <a:latin typeface="Times New Roman" pitchFamily="18" charset="0"/>
              <a:cs typeface="Times New Roman" pitchFamily="18" charset="0"/>
            </a:rPr>
            <a:t>сільська місцевість</a:t>
          </a:r>
          <a:endParaRPr lang="uk-UA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05767" y="3101475"/>
        <a:ext cx="1086973" cy="5433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D23B-B281-4800-BFF3-FE42D9CE6403}" type="datetimeFigureOut">
              <a:rPr lang="uk-UA" smtClean="0"/>
              <a:t>06.04.2017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7C6A-77CF-43C4-A2BA-FF9ACE2B9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389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D23B-B281-4800-BFF3-FE42D9CE6403}" type="datetimeFigureOut">
              <a:rPr lang="uk-UA" smtClean="0"/>
              <a:t>06.04.2017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7C6A-77CF-43C4-A2BA-FF9ACE2B9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9265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D23B-B281-4800-BFF3-FE42D9CE6403}" type="datetimeFigureOut">
              <a:rPr lang="uk-UA" smtClean="0"/>
              <a:t>06.04.2017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7C6A-77CF-43C4-A2BA-FF9ACE2B9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5260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D23B-B281-4800-BFF3-FE42D9CE6403}" type="datetimeFigureOut">
              <a:rPr lang="uk-UA" smtClean="0"/>
              <a:t>06.04.2017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7C6A-77CF-43C4-A2BA-FF9ACE2B9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6610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D23B-B281-4800-BFF3-FE42D9CE6403}" type="datetimeFigureOut">
              <a:rPr lang="uk-UA" smtClean="0"/>
              <a:t>06.04.2017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7C6A-77CF-43C4-A2BA-FF9ACE2B9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7591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D23B-B281-4800-BFF3-FE42D9CE6403}" type="datetimeFigureOut">
              <a:rPr lang="uk-UA" smtClean="0"/>
              <a:t>06.04.2017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7C6A-77CF-43C4-A2BA-FF9ACE2B9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0331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D23B-B281-4800-BFF3-FE42D9CE6403}" type="datetimeFigureOut">
              <a:rPr lang="uk-UA" smtClean="0"/>
              <a:t>06.04.2017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7C6A-77CF-43C4-A2BA-FF9ACE2B9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5073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D23B-B281-4800-BFF3-FE42D9CE6403}" type="datetimeFigureOut">
              <a:rPr lang="uk-UA" smtClean="0"/>
              <a:t>06.04.2017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7C6A-77CF-43C4-A2BA-FF9ACE2B9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7768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D23B-B281-4800-BFF3-FE42D9CE6403}" type="datetimeFigureOut">
              <a:rPr lang="uk-UA" smtClean="0"/>
              <a:t>06.04.2017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7C6A-77CF-43C4-A2BA-FF9ACE2B9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4094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D23B-B281-4800-BFF3-FE42D9CE6403}" type="datetimeFigureOut">
              <a:rPr lang="uk-UA" smtClean="0"/>
              <a:t>06.04.2017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7C6A-77CF-43C4-A2BA-FF9ACE2B9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58081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D23B-B281-4800-BFF3-FE42D9CE6403}" type="datetimeFigureOut">
              <a:rPr lang="uk-UA" smtClean="0"/>
              <a:t>06.04.2017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7C6A-77CF-43C4-A2BA-FF9ACE2B9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9206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1D23B-B281-4800-BFF3-FE42D9CE6403}" type="datetimeFigureOut">
              <a:rPr lang="uk-UA" smtClean="0"/>
              <a:t>06.04.2017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47C6A-77CF-43C4-A2BA-FF9ACE2B9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4950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952" y="4077071"/>
            <a:ext cx="3483396" cy="2609185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 rot="5400000">
            <a:off x="4401844" y="-4409499"/>
            <a:ext cx="260960" cy="9223349"/>
          </a:xfrm>
          <a:prstGeom prst="rect">
            <a:avLst/>
          </a:prstGeom>
          <a:gradFill flip="none" rotWithShape="1">
            <a:gsLst>
              <a:gs pos="4000">
                <a:srgbClr val="00B0F0"/>
              </a:gs>
              <a:gs pos="64000">
                <a:srgbClr val="00B0F0">
                  <a:shade val="67500"/>
                  <a:satMod val="115000"/>
                  <a:alpha val="0"/>
                </a:srgbClr>
              </a:gs>
              <a:gs pos="100000">
                <a:srgbClr val="FFFF00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 flipV="1">
            <a:off x="117429" y="0"/>
            <a:ext cx="260960" cy="7200000"/>
          </a:xfrm>
          <a:prstGeom prst="rect">
            <a:avLst/>
          </a:prstGeom>
          <a:gradFill flip="none" rotWithShape="1">
            <a:gsLst>
              <a:gs pos="4000">
                <a:srgbClr val="00B0F0"/>
              </a:gs>
              <a:gs pos="64000">
                <a:srgbClr val="00B0F0">
                  <a:shade val="67500"/>
                  <a:satMod val="115000"/>
                  <a:alpha val="0"/>
                </a:srgbClr>
              </a:gs>
              <a:gs pos="100000">
                <a:srgbClr val="FFFF00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 flipH="1">
            <a:off x="8883039" y="-2007083"/>
            <a:ext cx="260960" cy="8890693"/>
          </a:xfrm>
          <a:prstGeom prst="rect">
            <a:avLst/>
          </a:prstGeom>
          <a:gradFill flip="none" rotWithShape="1">
            <a:gsLst>
              <a:gs pos="4000">
                <a:srgbClr val="00B0F0"/>
              </a:gs>
              <a:gs pos="64000">
                <a:srgbClr val="00B0F0">
                  <a:shade val="67500"/>
                  <a:satMod val="115000"/>
                  <a:alpha val="0"/>
                </a:srgbClr>
              </a:gs>
              <a:gs pos="100000">
                <a:srgbClr val="FFFF00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rot="5400000" flipH="1" flipV="1">
            <a:off x="4446711" y="2089017"/>
            <a:ext cx="260960" cy="9133615"/>
          </a:xfrm>
          <a:prstGeom prst="rect">
            <a:avLst/>
          </a:prstGeom>
          <a:gradFill flip="none" rotWithShape="1">
            <a:gsLst>
              <a:gs pos="4000">
                <a:srgbClr val="00B0F0"/>
              </a:gs>
              <a:gs pos="64000">
                <a:srgbClr val="00B0F0">
                  <a:shade val="67500"/>
                  <a:satMod val="115000"/>
                  <a:alpha val="0"/>
                </a:srgbClr>
              </a:gs>
              <a:gs pos="100000">
                <a:srgbClr val="FFFF00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0384" y="2014969"/>
            <a:ext cx="91336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Попередні  підсумки участі команди </a:t>
            </a:r>
          </a:p>
          <a:p>
            <a:pPr algn="ctr"/>
            <a:r>
              <a:rPr lang="uk-UA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Київської області  в І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Всеукраїнських</a:t>
            </a:r>
            <a:endParaRPr lang="ru-RU" sz="32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учнівських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олімпіад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 2016/2017 </a:t>
            </a:r>
            <a:r>
              <a:rPr lang="uk-UA" sz="32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н.р</a:t>
            </a:r>
            <a:r>
              <a:rPr lang="uk-UA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uk-UA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18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8882" y="1007651"/>
            <a:ext cx="37444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1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Відсутні переможці олімпіад </a:t>
            </a:r>
          </a:p>
          <a:p>
            <a:r>
              <a:rPr lang="uk-UA" sz="21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 навчальних предметів:</a:t>
            </a:r>
            <a:endParaRPr lang="uk-UA" sz="21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2898" y="1943755"/>
            <a:ext cx="43924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Англійська мова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Німецька мова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Французька мова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Фізика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Хімія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Економіка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Інформаційні технології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Трудове навчання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Болгарська мова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Російська мова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1628800"/>
            <a:ext cx="4713595" cy="3289945"/>
          </a:xfrm>
          <a:prstGeom prst="rect">
            <a:avLst/>
          </a:prstGeom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 rot="5400000">
            <a:off x="4401844" y="-4409499"/>
            <a:ext cx="260960" cy="9223349"/>
          </a:xfrm>
          <a:prstGeom prst="rect">
            <a:avLst/>
          </a:prstGeom>
          <a:gradFill flip="none" rotWithShape="1">
            <a:gsLst>
              <a:gs pos="4000">
                <a:srgbClr val="00B0F0"/>
              </a:gs>
              <a:gs pos="64000">
                <a:srgbClr val="00B0F0">
                  <a:shade val="67500"/>
                  <a:satMod val="115000"/>
                  <a:alpha val="0"/>
                </a:srgbClr>
              </a:gs>
              <a:gs pos="100000">
                <a:srgbClr val="FFFF00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 flipV="1">
            <a:off x="117429" y="0"/>
            <a:ext cx="260960" cy="7200000"/>
          </a:xfrm>
          <a:prstGeom prst="rect">
            <a:avLst/>
          </a:prstGeom>
          <a:gradFill flip="none" rotWithShape="1">
            <a:gsLst>
              <a:gs pos="4000">
                <a:srgbClr val="00B0F0"/>
              </a:gs>
              <a:gs pos="64000">
                <a:srgbClr val="00B0F0">
                  <a:shade val="67500"/>
                  <a:satMod val="115000"/>
                  <a:alpha val="0"/>
                </a:srgbClr>
              </a:gs>
              <a:gs pos="100000">
                <a:srgbClr val="FFFF00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81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894" y="281946"/>
            <a:ext cx="992258" cy="595355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 rot="5400000">
            <a:off x="4401844" y="-4409499"/>
            <a:ext cx="260960" cy="9223349"/>
          </a:xfrm>
          <a:prstGeom prst="rect">
            <a:avLst/>
          </a:prstGeom>
          <a:gradFill flip="none" rotWithShape="1">
            <a:gsLst>
              <a:gs pos="4000">
                <a:srgbClr val="00B0F0"/>
              </a:gs>
              <a:gs pos="64000">
                <a:srgbClr val="00B0F0">
                  <a:shade val="67500"/>
                  <a:satMod val="115000"/>
                  <a:alpha val="0"/>
                </a:srgbClr>
              </a:gs>
              <a:gs pos="100000">
                <a:srgbClr val="FFFF00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 flipV="1">
            <a:off x="117429" y="0"/>
            <a:ext cx="260960" cy="7200000"/>
          </a:xfrm>
          <a:prstGeom prst="rect">
            <a:avLst/>
          </a:prstGeom>
          <a:gradFill flip="none" rotWithShape="1">
            <a:gsLst>
              <a:gs pos="4000">
                <a:srgbClr val="00B0F0"/>
              </a:gs>
              <a:gs pos="64000">
                <a:srgbClr val="00B0F0">
                  <a:shade val="67500"/>
                  <a:satMod val="115000"/>
                  <a:alpha val="0"/>
                </a:srgbClr>
              </a:gs>
              <a:gs pos="100000">
                <a:srgbClr val="FFFF00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8759696"/>
              </p:ext>
            </p:extLst>
          </p:nvPr>
        </p:nvGraphicFramePr>
        <p:xfrm>
          <a:off x="539552" y="2060848"/>
          <a:ext cx="8442083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475656" y="476672"/>
            <a:ext cx="698477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300" b="1" cap="all" dirty="0">
                <a:latin typeface="Times New Roman" pitchFamily="18" charset="0"/>
                <a:cs typeface="Times New Roman" pitchFamily="18" charset="0"/>
              </a:rPr>
              <a:t>Найбільшу кількість переможців змагань заключного етапу олімпіад підготували педагоги закладів освіти</a:t>
            </a:r>
          </a:p>
        </p:txBody>
      </p:sp>
    </p:spTree>
    <p:extLst>
      <p:ext uri="{BB962C8B-B14F-4D97-AF65-F5344CB8AC3E}">
        <p14:creationId xmlns:p14="http://schemas.microsoft.com/office/powerpoint/2010/main" val="305669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238"/>
          <a:stretch/>
        </p:blipFill>
        <p:spPr>
          <a:xfrm>
            <a:off x="5148064" y="2185362"/>
            <a:ext cx="2778835" cy="21253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42438" y="4407495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26 олімпіад</a:t>
            </a: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29369" y="4407494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71 учень</a:t>
            </a: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270" y="2340265"/>
            <a:ext cx="2940218" cy="20060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40641" y="380051"/>
            <a:ext cx="867645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300" b="1" cap="all" dirty="0" smtClean="0">
                <a:latin typeface="Times New Roman" pitchFamily="18" charset="0"/>
                <a:cs typeface="Times New Roman" pitchFamily="18" charset="0"/>
              </a:rPr>
              <a:t>Участь команд Київської області </a:t>
            </a:r>
          </a:p>
          <a:p>
            <a:r>
              <a:rPr lang="uk-UA" sz="2300" b="1" cap="all" dirty="0" smtClean="0">
                <a:latin typeface="Times New Roman" pitchFamily="18" charset="0"/>
                <a:cs typeface="Times New Roman" pitchFamily="18" charset="0"/>
              </a:rPr>
              <a:t>в І</a:t>
            </a:r>
            <a:r>
              <a:rPr lang="en-US" sz="2300" b="1" cap="all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3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cap="all" dirty="0" err="1" smtClean="0">
                <a:latin typeface="Times New Roman" pitchFamily="18" charset="0"/>
                <a:cs typeface="Times New Roman" pitchFamily="18" charset="0"/>
              </a:rPr>
              <a:t>Всеукраїнських</a:t>
            </a:r>
            <a:r>
              <a:rPr lang="ru-RU" sz="23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cap="all" dirty="0" err="1" smtClean="0">
                <a:latin typeface="Times New Roman" pitchFamily="18" charset="0"/>
                <a:cs typeface="Times New Roman" pitchFamily="18" charset="0"/>
              </a:rPr>
              <a:t>учнівських</a:t>
            </a:r>
            <a:endParaRPr lang="ru-RU" sz="2300" b="1" cap="al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300" b="1" cap="all" dirty="0" err="1" smtClean="0">
                <a:latin typeface="Times New Roman" pitchFamily="18" charset="0"/>
                <a:cs typeface="Times New Roman" pitchFamily="18" charset="0"/>
              </a:rPr>
              <a:t>олімпіад</a:t>
            </a:r>
            <a:r>
              <a:rPr lang="ru-RU" sz="2300" b="1" cap="all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300" b="1" cap="all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3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cap="all" dirty="0" err="1" smtClean="0">
                <a:latin typeface="Times New Roman" pitchFamily="18" charset="0"/>
                <a:cs typeface="Times New Roman" pitchFamily="18" charset="0"/>
              </a:rPr>
              <a:t>предметів</a:t>
            </a:r>
            <a:endParaRPr lang="ru-RU" sz="2300" b="1" cap="al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300" b="1" cap="all" dirty="0" smtClean="0">
                <a:latin typeface="Times New Roman" pitchFamily="18" charset="0"/>
                <a:cs typeface="Times New Roman" pitchFamily="18" charset="0"/>
              </a:rPr>
              <a:t>у 2016/2017 </a:t>
            </a:r>
            <a:r>
              <a:rPr lang="uk-UA" sz="2300" b="1" cap="all" dirty="0" err="1" smtClean="0">
                <a:latin typeface="Times New Roman" pitchFamily="18" charset="0"/>
                <a:cs typeface="Times New Roman" pitchFamily="18" charset="0"/>
              </a:rPr>
              <a:t>н.р</a:t>
            </a:r>
            <a:r>
              <a:rPr lang="uk-UA" sz="2300" b="1" cap="all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3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00" y="435610"/>
            <a:ext cx="1241437" cy="912614"/>
          </a:xfrm>
          <a:prstGeom prst="rect">
            <a:avLst/>
          </a:prstGeom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 rot="5400000">
            <a:off x="4401844" y="-4409499"/>
            <a:ext cx="260960" cy="9223349"/>
          </a:xfrm>
          <a:prstGeom prst="rect">
            <a:avLst/>
          </a:prstGeom>
          <a:gradFill flip="none" rotWithShape="1">
            <a:gsLst>
              <a:gs pos="4000">
                <a:srgbClr val="00B0F0"/>
              </a:gs>
              <a:gs pos="64000">
                <a:srgbClr val="00B0F0">
                  <a:shade val="67500"/>
                  <a:satMod val="115000"/>
                  <a:alpha val="0"/>
                </a:srgbClr>
              </a:gs>
              <a:gs pos="100000">
                <a:srgbClr val="FFFF00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 flipV="1">
            <a:off x="117429" y="0"/>
            <a:ext cx="260960" cy="7200000"/>
          </a:xfrm>
          <a:prstGeom prst="rect">
            <a:avLst/>
          </a:prstGeom>
          <a:gradFill flip="none" rotWithShape="1">
            <a:gsLst>
              <a:gs pos="4000">
                <a:srgbClr val="00B0F0"/>
              </a:gs>
              <a:gs pos="64000">
                <a:srgbClr val="00B0F0">
                  <a:shade val="67500"/>
                  <a:satMod val="115000"/>
                  <a:alpha val="0"/>
                </a:srgbClr>
              </a:gs>
              <a:gs pos="100000">
                <a:srgbClr val="FFFF00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15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 rot="5400000">
            <a:off x="4401844" y="-4409499"/>
            <a:ext cx="260960" cy="9223349"/>
          </a:xfrm>
          <a:prstGeom prst="rect">
            <a:avLst/>
          </a:prstGeom>
          <a:gradFill flip="none" rotWithShape="1">
            <a:gsLst>
              <a:gs pos="4000">
                <a:srgbClr val="00B0F0"/>
              </a:gs>
              <a:gs pos="64000">
                <a:srgbClr val="00B0F0">
                  <a:shade val="67500"/>
                  <a:satMod val="115000"/>
                  <a:alpha val="0"/>
                </a:srgbClr>
              </a:gs>
              <a:gs pos="100000">
                <a:srgbClr val="FFFF00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 flipV="1">
            <a:off x="117429" y="0"/>
            <a:ext cx="260960" cy="7200000"/>
          </a:xfrm>
          <a:prstGeom prst="rect">
            <a:avLst/>
          </a:prstGeom>
          <a:gradFill flip="none" rotWithShape="1">
            <a:gsLst>
              <a:gs pos="4000">
                <a:srgbClr val="00B0F0"/>
              </a:gs>
              <a:gs pos="64000">
                <a:srgbClr val="00B0F0">
                  <a:shade val="67500"/>
                  <a:satMod val="115000"/>
                  <a:alpha val="0"/>
                </a:srgbClr>
              </a:gs>
              <a:gs pos="100000">
                <a:srgbClr val="FFFF00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1944087"/>
              </p:ext>
            </p:extLst>
          </p:nvPr>
        </p:nvGraphicFramePr>
        <p:xfrm>
          <a:off x="247909" y="1484784"/>
          <a:ext cx="907661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47664" y="513398"/>
            <a:ext cx="867645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300" b="1" cap="all" dirty="0" smtClean="0">
                <a:latin typeface="Times New Roman" pitchFamily="18" charset="0"/>
                <a:cs typeface="Times New Roman" pitchFamily="18" charset="0"/>
              </a:rPr>
              <a:t>Учасники олімпіади в розрізі районів, міст</a:t>
            </a:r>
            <a:endParaRPr lang="uk-UA" sz="23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92" y="332656"/>
            <a:ext cx="1091804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47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630834"/>
            <a:ext cx="83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Білоцерківська СЗОШ І-ІІІ ст.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№12 з поглибленим вивченням інформаційних технологій –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5 учасників,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НВК «Ліцей інформаційних технологій 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СЗОШ І-ІІІ ст.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№ 9» -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5 учасників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Бородянська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СЗОШ І-ІІІ ст.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2 з поглибленим вивченням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окремих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предметів –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4 учасники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Броварська гімназія ім. С.І. Олійника  -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4 учасники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Іванківський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районний ліцей –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3 учасники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Вишнівська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ЗОШ І-ІІІ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№1 –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3 учасники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Бориспільський НВК «Гімназія «Перспектива» 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ЗОШ І-ІІ ст.»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3 учасники,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НВК «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Міцва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»  -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3 учасники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19671" y="476672"/>
            <a:ext cx="7140889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300" b="1" cap="all" dirty="0">
                <a:latin typeface="Times New Roman" pitchFamily="18" charset="0"/>
                <a:cs typeface="Times New Roman" pitchFamily="18" charset="0"/>
              </a:rPr>
              <a:t>В розрізі навчальних закладів найбільшу кількість учасників </a:t>
            </a:r>
            <a:r>
              <a:rPr lang="en-US" sz="2300" b="1" cap="all" dirty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uk-UA" sz="2300" b="1" cap="all" dirty="0">
                <a:latin typeface="Times New Roman" pitchFamily="18" charset="0"/>
                <a:cs typeface="Times New Roman" pitchFamily="18" charset="0"/>
              </a:rPr>
              <a:t>етапу олімпіади підготували :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 rot="5400000">
            <a:off x="4401844" y="-4409499"/>
            <a:ext cx="260960" cy="9223349"/>
          </a:xfrm>
          <a:prstGeom prst="rect">
            <a:avLst/>
          </a:prstGeom>
          <a:gradFill flip="none" rotWithShape="1">
            <a:gsLst>
              <a:gs pos="4000">
                <a:srgbClr val="00B0F0"/>
              </a:gs>
              <a:gs pos="64000">
                <a:srgbClr val="00B0F0">
                  <a:shade val="67500"/>
                  <a:satMod val="115000"/>
                  <a:alpha val="0"/>
                </a:srgbClr>
              </a:gs>
              <a:gs pos="100000">
                <a:srgbClr val="FFFF00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117429" y="0"/>
            <a:ext cx="260960" cy="7200000"/>
          </a:xfrm>
          <a:prstGeom prst="rect">
            <a:avLst/>
          </a:prstGeom>
          <a:gradFill flip="none" rotWithShape="1">
            <a:gsLst>
              <a:gs pos="4000">
                <a:srgbClr val="00B0F0"/>
              </a:gs>
              <a:gs pos="64000">
                <a:srgbClr val="00B0F0">
                  <a:shade val="67500"/>
                  <a:satMod val="115000"/>
                  <a:alpha val="0"/>
                </a:srgbClr>
              </a:gs>
              <a:gs pos="100000">
                <a:srgbClr val="FFFF00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92" y="332656"/>
            <a:ext cx="1091804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5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841402"/>
            <a:ext cx="673403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Броварський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Васильківський.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Згурівський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Кагарлицький,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Макарівський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Обухівський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Переяслав-Хмельницький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Поліський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Рокитнянський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Яготинський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Березань,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Ірпінь,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м.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Ржищів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м.Славутич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4834" y="471869"/>
            <a:ext cx="7992888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300" b="1" cap="all" dirty="0">
                <a:latin typeface="Times New Roman" pitchFamily="18" charset="0"/>
                <a:cs typeface="Times New Roman" pitchFamily="18" charset="0"/>
              </a:rPr>
              <a:t>Не було учасників  І</a:t>
            </a:r>
            <a:r>
              <a:rPr lang="en-US" sz="2300" b="1" cap="all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300" b="1" cap="all" dirty="0">
                <a:latin typeface="Times New Roman" pitchFamily="18" charset="0"/>
                <a:cs typeface="Times New Roman" pitchFamily="18" charset="0"/>
              </a:rPr>
              <a:t> етапу Всеукраїнських </a:t>
            </a:r>
          </a:p>
          <a:p>
            <a:r>
              <a:rPr lang="uk-UA" sz="2300" b="1" cap="all" dirty="0">
                <a:latin typeface="Times New Roman" pitchFamily="18" charset="0"/>
                <a:cs typeface="Times New Roman" pitchFamily="18" charset="0"/>
              </a:rPr>
              <a:t>учнівських олімпіад з таких </a:t>
            </a:r>
          </a:p>
          <a:p>
            <a:r>
              <a:rPr lang="uk-UA" sz="2300" b="1" cap="all" dirty="0">
                <a:latin typeface="Times New Roman" pitchFamily="18" charset="0"/>
                <a:cs typeface="Times New Roman" pitchFamily="18" charset="0"/>
              </a:rPr>
              <a:t>10 районів та 4  міст</a:t>
            </a:r>
          </a:p>
        </p:txBody>
      </p:sp>
      <p:pic>
        <p:nvPicPr>
          <p:cNvPr id="6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8024" y="1271795"/>
            <a:ext cx="4184145" cy="529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 rot="5400000">
            <a:off x="4401844" y="-4409499"/>
            <a:ext cx="260960" cy="9223349"/>
          </a:xfrm>
          <a:prstGeom prst="rect">
            <a:avLst/>
          </a:prstGeom>
          <a:gradFill flip="none" rotWithShape="1">
            <a:gsLst>
              <a:gs pos="4000">
                <a:srgbClr val="00B0F0"/>
              </a:gs>
              <a:gs pos="64000">
                <a:srgbClr val="00B0F0">
                  <a:shade val="67500"/>
                  <a:satMod val="115000"/>
                  <a:alpha val="0"/>
                </a:srgbClr>
              </a:gs>
              <a:gs pos="100000">
                <a:srgbClr val="FFFF00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 flipV="1">
            <a:off x="117429" y="0"/>
            <a:ext cx="260960" cy="7200000"/>
          </a:xfrm>
          <a:prstGeom prst="rect">
            <a:avLst/>
          </a:prstGeom>
          <a:gradFill flip="none" rotWithShape="1">
            <a:gsLst>
              <a:gs pos="4000">
                <a:srgbClr val="00B0F0"/>
              </a:gs>
              <a:gs pos="64000">
                <a:srgbClr val="00B0F0">
                  <a:shade val="67500"/>
                  <a:satMod val="115000"/>
                  <a:alpha val="0"/>
                </a:srgbClr>
              </a:gs>
              <a:gs pos="100000">
                <a:srgbClr val="FFFF00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Овал 8"/>
          <p:cNvSpPr/>
          <p:nvPr/>
        </p:nvSpPr>
        <p:spPr>
          <a:xfrm>
            <a:off x="7226243" y="3242944"/>
            <a:ext cx="335375" cy="3324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0" name="Овал 9"/>
          <p:cNvSpPr/>
          <p:nvPr/>
        </p:nvSpPr>
        <p:spPr>
          <a:xfrm>
            <a:off x="6084168" y="4437112"/>
            <a:ext cx="335375" cy="3324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1" name="Овал 10"/>
          <p:cNvSpPr/>
          <p:nvPr/>
        </p:nvSpPr>
        <p:spPr>
          <a:xfrm>
            <a:off x="6613009" y="4104665"/>
            <a:ext cx="335375" cy="3324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2" name="Овал 11"/>
          <p:cNvSpPr/>
          <p:nvPr/>
        </p:nvSpPr>
        <p:spPr>
          <a:xfrm>
            <a:off x="5508104" y="3660337"/>
            <a:ext cx="335375" cy="3324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3" name="Овал 12"/>
          <p:cNvSpPr/>
          <p:nvPr/>
        </p:nvSpPr>
        <p:spPr>
          <a:xfrm>
            <a:off x="6890868" y="4769559"/>
            <a:ext cx="335375" cy="3324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4" name="Овал 13"/>
          <p:cNvSpPr/>
          <p:nvPr/>
        </p:nvSpPr>
        <p:spPr>
          <a:xfrm>
            <a:off x="8026841" y="4104665"/>
            <a:ext cx="335375" cy="3324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7" name="Овал 16"/>
          <p:cNvSpPr/>
          <p:nvPr/>
        </p:nvSpPr>
        <p:spPr>
          <a:xfrm>
            <a:off x="6445875" y="5069999"/>
            <a:ext cx="335375" cy="3324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8" name="Овал 17"/>
          <p:cNvSpPr/>
          <p:nvPr/>
        </p:nvSpPr>
        <p:spPr>
          <a:xfrm>
            <a:off x="5172729" y="1439343"/>
            <a:ext cx="335375" cy="3324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9" name="Овал 18"/>
          <p:cNvSpPr/>
          <p:nvPr/>
        </p:nvSpPr>
        <p:spPr>
          <a:xfrm>
            <a:off x="5748793" y="3433776"/>
            <a:ext cx="335375" cy="3324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0" name="Овал 19"/>
          <p:cNvSpPr/>
          <p:nvPr/>
        </p:nvSpPr>
        <p:spPr>
          <a:xfrm>
            <a:off x="7703554" y="3826560"/>
            <a:ext cx="335375" cy="3324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1" name="Овал 20"/>
          <p:cNvSpPr/>
          <p:nvPr/>
        </p:nvSpPr>
        <p:spPr>
          <a:xfrm>
            <a:off x="8497722" y="4104665"/>
            <a:ext cx="335375" cy="3324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2" name="Овал 21"/>
          <p:cNvSpPr/>
          <p:nvPr/>
        </p:nvSpPr>
        <p:spPr>
          <a:xfrm>
            <a:off x="6620047" y="1271795"/>
            <a:ext cx="335375" cy="3324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3" name="Овал 22"/>
          <p:cNvSpPr/>
          <p:nvPr/>
        </p:nvSpPr>
        <p:spPr>
          <a:xfrm>
            <a:off x="7058555" y="4437111"/>
            <a:ext cx="335375" cy="3324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6831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 rot="5400000">
            <a:off x="4401844" y="-4409499"/>
            <a:ext cx="260960" cy="9223349"/>
          </a:xfrm>
          <a:prstGeom prst="rect">
            <a:avLst/>
          </a:prstGeom>
          <a:gradFill flip="none" rotWithShape="1">
            <a:gsLst>
              <a:gs pos="4000">
                <a:srgbClr val="00B0F0"/>
              </a:gs>
              <a:gs pos="64000">
                <a:srgbClr val="00B0F0">
                  <a:shade val="67500"/>
                  <a:satMod val="115000"/>
                  <a:alpha val="0"/>
                </a:srgbClr>
              </a:gs>
              <a:gs pos="100000">
                <a:srgbClr val="FFFF00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 flipV="1">
            <a:off x="117429" y="0"/>
            <a:ext cx="260960" cy="7200000"/>
          </a:xfrm>
          <a:prstGeom prst="rect">
            <a:avLst/>
          </a:prstGeom>
          <a:gradFill flip="none" rotWithShape="1">
            <a:gsLst>
              <a:gs pos="4000">
                <a:srgbClr val="00B0F0"/>
              </a:gs>
              <a:gs pos="64000">
                <a:srgbClr val="00B0F0">
                  <a:shade val="67500"/>
                  <a:satMod val="115000"/>
                  <a:alpha val="0"/>
                </a:srgbClr>
              </a:gs>
              <a:gs pos="100000">
                <a:srgbClr val="FFFF00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079087407"/>
              </p:ext>
            </p:extLst>
          </p:nvPr>
        </p:nvGraphicFramePr>
        <p:xfrm>
          <a:off x="539552" y="1568000"/>
          <a:ext cx="38164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68152" y="476672"/>
            <a:ext cx="867645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300" b="1" cap="all" dirty="0" smtClean="0">
                <a:latin typeface="Times New Roman" pitchFamily="18" charset="0"/>
                <a:cs typeface="Times New Roman" pitchFamily="18" charset="0"/>
              </a:rPr>
              <a:t>Кількість закладів, які взяли участь</a:t>
            </a:r>
            <a:endParaRPr lang="uk-UA" sz="23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23132" y="2322727"/>
            <a:ext cx="374441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Загальносвітні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навчальні заклади  -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26</a:t>
            </a:r>
          </a:p>
          <a:p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Заклади </a:t>
            </a:r>
          </a:p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нового типу -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25</a:t>
            </a: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602" y="2060848"/>
            <a:ext cx="1316367" cy="131636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656" y="3861048"/>
            <a:ext cx="1328476" cy="104802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34" y="332656"/>
            <a:ext cx="1027754" cy="616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62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40641" y="380051"/>
            <a:ext cx="867645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300" b="1" cap="all" dirty="0" smtClean="0">
                <a:latin typeface="Times New Roman" pitchFamily="18" charset="0"/>
                <a:cs typeface="Times New Roman" pitchFamily="18" charset="0"/>
              </a:rPr>
              <a:t>Переможці </a:t>
            </a:r>
            <a:r>
              <a:rPr lang="ru-RU" sz="23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cap="all" dirty="0" err="1" smtClean="0">
                <a:latin typeface="Times New Roman" pitchFamily="18" charset="0"/>
                <a:cs typeface="Times New Roman" pitchFamily="18" charset="0"/>
              </a:rPr>
              <a:t>Всеукраїнських</a:t>
            </a:r>
            <a:r>
              <a:rPr lang="ru-RU" sz="23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cap="all" dirty="0" err="1" smtClean="0">
                <a:latin typeface="Times New Roman" pitchFamily="18" charset="0"/>
                <a:cs typeface="Times New Roman" pitchFamily="18" charset="0"/>
              </a:rPr>
              <a:t>учнівських</a:t>
            </a:r>
            <a:endParaRPr lang="ru-RU" sz="2300" b="1" cap="al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300" b="1" cap="all" dirty="0" err="1" smtClean="0">
                <a:latin typeface="Times New Roman" pitchFamily="18" charset="0"/>
                <a:cs typeface="Times New Roman" pitchFamily="18" charset="0"/>
              </a:rPr>
              <a:t>олімпіад</a:t>
            </a:r>
            <a:r>
              <a:rPr lang="ru-RU" sz="2300" b="1" cap="all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300" b="1" cap="all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3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cap="all" dirty="0" err="1" smtClean="0">
                <a:latin typeface="Times New Roman" pitchFamily="18" charset="0"/>
                <a:cs typeface="Times New Roman" pitchFamily="18" charset="0"/>
              </a:rPr>
              <a:t>предметів</a:t>
            </a:r>
            <a:endParaRPr lang="uk-UA" sz="23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0235914"/>
              </p:ext>
            </p:extLst>
          </p:nvPr>
        </p:nvGraphicFramePr>
        <p:xfrm>
          <a:off x="1255966" y="1772816"/>
          <a:ext cx="6552728" cy="417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648" y="336239"/>
            <a:ext cx="1396993" cy="1043379"/>
          </a:xfrm>
          <a:prstGeom prst="rect">
            <a:avLst/>
          </a:prstGeom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 rot="5400000">
            <a:off x="4401844" y="-4409499"/>
            <a:ext cx="260960" cy="9223349"/>
          </a:xfrm>
          <a:prstGeom prst="rect">
            <a:avLst/>
          </a:prstGeom>
          <a:gradFill flip="none" rotWithShape="1">
            <a:gsLst>
              <a:gs pos="4000">
                <a:srgbClr val="00B0F0"/>
              </a:gs>
              <a:gs pos="64000">
                <a:srgbClr val="00B0F0">
                  <a:shade val="67500"/>
                  <a:satMod val="115000"/>
                  <a:alpha val="0"/>
                </a:srgbClr>
              </a:gs>
              <a:gs pos="100000">
                <a:srgbClr val="FFFF00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 flipV="1">
            <a:off x="117429" y="0"/>
            <a:ext cx="260960" cy="7200000"/>
          </a:xfrm>
          <a:prstGeom prst="rect">
            <a:avLst/>
          </a:prstGeom>
          <a:gradFill flip="none" rotWithShape="1">
            <a:gsLst>
              <a:gs pos="4000">
                <a:srgbClr val="00B0F0"/>
              </a:gs>
              <a:gs pos="64000">
                <a:srgbClr val="00B0F0">
                  <a:shade val="67500"/>
                  <a:satMod val="115000"/>
                  <a:alpha val="0"/>
                </a:srgbClr>
              </a:gs>
              <a:gs pos="100000">
                <a:srgbClr val="FFFF00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4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 rot="5400000">
            <a:off x="4401844" y="-4409499"/>
            <a:ext cx="260960" cy="9223349"/>
          </a:xfrm>
          <a:prstGeom prst="rect">
            <a:avLst/>
          </a:prstGeom>
          <a:gradFill flip="none" rotWithShape="1">
            <a:gsLst>
              <a:gs pos="4000">
                <a:srgbClr val="00B0F0"/>
              </a:gs>
              <a:gs pos="64000">
                <a:srgbClr val="00B0F0">
                  <a:shade val="67500"/>
                  <a:satMod val="115000"/>
                  <a:alpha val="0"/>
                </a:srgbClr>
              </a:gs>
              <a:gs pos="100000">
                <a:srgbClr val="FFFF00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 flipV="1">
            <a:off x="117429" y="0"/>
            <a:ext cx="260960" cy="7200000"/>
          </a:xfrm>
          <a:prstGeom prst="rect">
            <a:avLst/>
          </a:prstGeom>
          <a:gradFill flip="none" rotWithShape="1">
            <a:gsLst>
              <a:gs pos="4000">
                <a:srgbClr val="00B0F0"/>
              </a:gs>
              <a:gs pos="64000">
                <a:srgbClr val="00B0F0">
                  <a:shade val="67500"/>
                  <a:satMod val="115000"/>
                  <a:alpha val="0"/>
                </a:srgbClr>
              </a:gs>
              <a:gs pos="100000">
                <a:srgbClr val="FFFF00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763688" y="513398"/>
            <a:ext cx="867645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300" b="1" cap="all" dirty="0" smtClean="0">
                <a:latin typeface="Times New Roman" pitchFamily="18" charset="0"/>
                <a:cs typeface="Times New Roman" pitchFamily="18" charset="0"/>
              </a:rPr>
              <a:t>Якісний склад</a:t>
            </a:r>
            <a:endParaRPr lang="uk-UA" sz="23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17113"/>
            <a:ext cx="1080120" cy="60806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773723"/>
            <a:ext cx="960131" cy="96013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19663" y="1721928"/>
            <a:ext cx="5400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uk-UA" sz="6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978" y="1752603"/>
            <a:ext cx="960131" cy="96013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464025" y="1700808"/>
            <a:ext cx="5400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uk-UA" sz="6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314" y="1756340"/>
            <a:ext cx="960131" cy="96013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488361" y="1704545"/>
            <a:ext cx="5400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uk-UA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3901" y="3081734"/>
            <a:ext cx="2376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 рік  -  4 учня</a:t>
            </a:r>
          </a:p>
          <a:p>
            <a:endParaRPr lang="uk-UA" sz="20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2017 рік -  5 учнів</a:t>
            </a:r>
            <a:endParaRPr lang="uk-UA" sz="20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82014" y="3068960"/>
            <a:ext cx="2376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 рік -  16 учнів</a:t>
            </a:r>
          </a:p>
          <a:p>
            <a:endParaRPr lang="uk-UA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2017 рік  - 14 учнів</a:t>
            </a:r>
            <a:endParaRPr lang="uk-UA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44208" y="3068960"/>
            <a:ext cx="2520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 рік -  15  учнів</a:t>
            </a:r>
          </a:p>
          <a:p>
            <a:endParaRPr lang="uk-UA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2017 рік -  20 учнів</a:t>
            </a:r>
            <a:endParaRPr lang="uk-UA" sz="2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3131840" y="1896619"/>
            <a:ext cx="0" cy="25404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228184" y="1844824"/>
            <a:ext cx="0" cy="25404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67544" y="3068960"/>
            <a:ext cx="8352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187624" y="269892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місце</a:t>
            </a: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355976" y="269976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місце</a:t>
            </a: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380312" y="271850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місце</a:t>
            </a: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732" y="4869160"/>
            <a:ext cx="4968552" cy="173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00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 rot="5400000">
            <a:off x="4401844" y="-4409499"/>
            <a:ext cx="260960" cy="9223349"/>
          </a:xfrm>
          <a:prstGeom prst="rect">
            <a:avLst/>
          </a:prstGeom>
          <a:gradFill flip="none" rotWithShape="1">
            <a:gsLst>
              <a:gs pos="4000">
                <a:srgbClr val="00B0F0"/>
              </a:gs>
              <a:gs pos="64000">
                <a:srgbClr val="00B0F0">
                  <a:shade val="67500"/>
                  <a:satMod val="115000"/>
                  <a:alpha val="0"/>
                </a:srgbClr>
              </a:gs>
              <a:gs pos="100000">
                <a:srgbClr val="FFFF00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 flipV="1">
            <a:off x="117429" y="0"/>
            <a:ext cx="260960" cy="7200000"/>
          </a:xfrm>
          <a:prstGeom prst="rect">
            <a:avLst/>
          </a:prstGeom>
          <a:gradFill flip="none" rotWithShape="1">
            <a:gsLst>
              <a:gs pos="4000">
                <a:srgbClr val="00B0F0"/>
              </a:gs>
              <a:gs pos="64000">
                <a:srgbClr val="00B0F0">
                  <a:shade val="67500"/>
                  <a:satMod val="115000"/>
                  <a:alpha val="0"/>
                </a:srgbClr>
              </a:gs>
              <a:gs pos="100000">
                <a:srgbClr val="FFFF00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47664" y="513398"/>
            <a:ext cx="867645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300" b="1" cap="all" dirty="0" smtClean="0">
                <a:latin typeface="Times New Roman" pitchFamily="18" charset="0"/>
                <a:cs typeface="Times New Roman" pitchFamily="18" charset="0"/>
              </a:rPr>
              <a:t>Якість </a:t>
            </a:r>
            <a:r>
              <a:rPr lang="uk-UA" sz="2300" b="1" cap="all" dirty="0">
                <a:latin typeface="Times New Roman" pitchFamily="18" charset="0"/>
                <a:cs typeface="Times New Roman" pitchFamily="18" charset="0"/>
              </a:rPr>
              <a:t>участі  </a:t>
            </a:r>
            <a:r>
              <a:rPr lang="uk-UA" sz="2300" b="1" cap="all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2300" b="1" cap="all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300" b="1" cap="all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300" b="1" cap="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cap="all" dirty="0" err="1">
                <a:latin typeface="Times New Roman" pitchFamily="18" charset="0"/>
                <a:cs typeface="Times New Roman" pitchFamily="18" charset="0"/>
              </a:rPr>
              <a:t>Всеукраїнських</a:t>
            </a:r>
            <a:r>
              <a:rPr lang="ru-RU" sz="2300" b="1" cap="all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300" b="1" cap="al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300" b="1" cap="all" dirty="0" err="1" smtClean="0">
                <a:latin typeface="Times New Roman" pitchFamily="18" charset="0"/>
                <a:cs typeface="Times New Roman" pitchFamily="18" charset="0"/>
              </a:rPr>
              <a:t>учнівськихиолімпіад</a:t>
            </a:r>
            <a:r>
              <a:rPr lang="ru-RU" sz="2300" b="1" cap="all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300" b="1" cap="all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endParaRPr lang="ru-RU" sz="2300" b="1" cap="all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300" b="1" cap="all" dirty="0" err="1" smtClean="0">
                <a:latin typeface="Times New Roman" pitchFamily="18" charset="0"/>
                <a:cs typeface="Times New Roman" pitchFamily="18" charset="0"/>
              </a:rPr>
              <a:t>предметіви</a:t>
            </a:r>
            <a:r>
              <a:rPr lang="uk-UA" sz="2300" b="1" cap="all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300" b="1" cap="all" dirty="0">
                <a:latin typeface="Times New Roman" pitchFamily="18" charset="0"/>
                <a:cs typeface="Times New Roman" pitchFamily="18" charset="0"/>
              </a:rPr>
              <a:t>2016/2017 </a:t>
            </a:r>
            <a:r>
              <a:rPr lang="uk-UA" sz="2300" b="1" cap="all" dirty="0" err="1">
                <a:latin typeface="Times New Roman" pitchFamily="18" charset="0"/>
                <a:cs typeface="Times New Roman" pitchFamily="18" charset="0"/>
              </a:rPr>
              <a:t>н.р</a:t>
            </a:r>
            <a:r>
              <a:rPr lang="uk-UA" sz="2300" b="1" cap="all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23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92" y="332656"/>
            <a:ext cx="1091804" cy="792088"/>
          </a:xfrm>
          <a:prstGeom prst="rect">
            <a:avLst/>
          </a:prstGeom>
        </p:spPr>
      </p:pic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7049640"/>
              </p:ext>
            </p:extLst>
          </p:nvPr>
        </p:nvGraphicFramePr>
        <p:xfrm>
          <a:off x="944494" y="1772816"/>
          <a:ext cx="729991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909939"/>
              </p:ext>
            </p:extLst>
          </p:nvPr>
        </p:nvGraphicFramePr>
        <p:xfrm>
          <a:off x="2840136" y="5589240"/>
          <a:ext cx="3384376" cy="962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6"/>
                <a:gridCol w="792088"/>
                <a:gridCol w="792088"/>
                <a:gridCol w="576064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uk-UA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Учасники 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uk-UA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Переможці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uk-UA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Українська мова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55%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uk-UA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Історія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71%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uk-UA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Біологія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uk-UA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uk-UA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90%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uk-UA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Географія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uk-UA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77%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25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289</Words>
  <Application>Microsoft Office PowerPoint</Application>
  <PresentationFormat>Экран (4:3)</PresentationFormat>
  <Paragraphs>106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korotkova</dc:creator>
  <cp:lastModifiedBy>PROFTEH</cp:lastModifiedBy>
  <cp:revision>53</cp:revision>
  <cp:lastPrinted>2017-04-05T13:48:16Z</cp:lastPrinted>
  <dcterms:created xsi:type="dcterms:W3CDTF">2017-04-05T07:28:25Z</dcterms:created>
  <dcterms:modified xsi:type="dcterms:W3CDTF">2017-04-06T14:04:14Z</dcterms:modified>
</cp:coreProperties>
</file>